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7" r:id="rId4"/>
    <p:sldId id="263" r:id="rId5"/>
    <p:sldId id="264" r:id="rId6"/>
    <p:sldId id="27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BB456-D398-41E4-A9CF-1DE5A3FED460}" v="11" dt="2022-06-06T22:57:06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enk Borbála" userId="3f67619b-5149-4021-a616-d56b2aea418a" providerId="ADAL" clId="{723BB456-D398-41E4-A9CF-1DE5A3FED460}"/>
    <pc:docChg chg="undo custSel addSld delSld modSld sldOrd">
      <pc:chgData name="Schenk Borbála" userId="3f67619b-5149-4021-a616-d56b2aea418a" providerId="ADAL" clId="{723BB456-D398-41E4-A9CF-1DE5A3FED460}" dt="2022-06-06T22:57:41.327" v="931" actId="47"/>
      <pc:docMkLst>
        <pc:docMk/>
      </pc:docMkLst>
      <pc:sldChg chg="del">
        <pc:chgData name="Schenk Borbála" userId="3f67619b-5149-4021-a616-d56b2aea418a" providerId="ADAL" clId="{723BB456-D398-41E4-A9CF-1DE5A3FED460}" dt="2022-06-06T22:18:15.163" v="71" actId="47"/>
        <pc:sldMkLst>
          <pc:docMk/>
          <pc:sldMk cId="2395691345" sldId="256"/>
        </pc:sldMkLst>
      </pc:sldChg>
      <pc:sldChg chg="addSp delSp modSp mod">
        <pc:chgData name="Schenk Borbála" userId="3f67619b-5149-4021-a616-d56b2aea418a" providerId="ADAL" clId="{723BB456-D398-41E4-A9CF-1DE5A3FED460}" dt="2022-06-06T22:50:13.584" v="873" actId="2711"/>
        <pc:sldMkLst>
          <pc:docMk/>
          <pc:sldMk cId="2533877401" sldId="257"/>
        </pc:sldMkLst>
        <pc:spChg chg="del mod">
          <ac:chgData name="Schenk Borbála" userId="3f67619b-5149-4021-a616-d56b2aea418a" providerId="ADAL" clId="{723BB456-D398-41E4-A9CF-1DE5A3FED460}" dt="2022-06-06T22:26:47.411" v="117" actId="478"/>
          <ac:spMkLst>
            <pc:docMk/>
            <pc:sldMk cId="2533877401" sldId="257"/>
            <ac:spMk id="2" creationId="{637CA340-A946-4069-B515-FF4F521F11DD}"/>
          </ac:spMkLst>
        </pc:spChg>
        <pc:spChg chg="del">
          <ac:chgData name="Schenk Borbála" userId="3f67619b-5149-4021-a616-d56b2aea418a" providerId="ADAL" clId="{723BB456-D398-41E4-A9CF-1DE5A3FED460}" dt="2022-06-06T22:26:11.914" v="110" actId="478"/>
          <ac:spMkLst>
            <pc:docMk/>
            <pc:sldMk cId="2533877401" sldId="257"/>
            <ac:spMk id="3" creationId="{3CEBFBBB-4468-4C53-9924-5F22F9CB45B0}"/>
          </ac:spMkLst>
        </pc:spChg>
        <pc:spChg chg="del mod">
          <ac:chgData name="Schenk Borbála" userId="3f67619b-5149-4021-a616-d56b2aea418a" providerId="ADAL" clId="{723BB456-D398-41E4-A9CF-1DE5A3FED460}" dt="2022-06-06T22:26:29.906" v="113" actId="478"/>
          <ac:spMkLst>
            <pc:docMk/>
            <pc:sldMk cId="2533877401" sldId="257"/>
            <ac:spMk id="4" creationId="{C08CB769-E213-4936-9840-4F1639F0B66C}"/>
          </ac:spMkLst>
        </pc:spChg>
        <pc:spChg chg="add del mod">
          <ac:chgData name="Schenk Borbála" userId="3f67619b-5149-4021-a616-d56b2aea418a" providerId="ADAL" clId="{723BB456-D398-41E4-A9CF-1DE5A3FED460}" dt="2022-06-06T22:26:25.534" v="112" actId="478"/>
          <ac:spMkLst>
            <pc:docMk/>
            <pc:sldMk cId="2533877401" sldId="257"/>
            <ac:spMk id="12" creationId="{5016BADF-0D7B-4FC0-B097-F8279D1FB009}"/>
          </ac:spMkLst>
        </pc:spChg>
        <pc:spChg chg="add del mod">
          <ac:chgData name="Schenk Borbála" userId="3f67619b-5149-4021-a616-d56b2aea418a" providerId="ADAL" clId="{723BB456-D398-41E4-A9CF-1DE5A3FED460}" dt="2022-06-06T22:29:31.633" v="171" actId="478"/>
          <ac:spMkLst>
            <pc:docMk/>
            <pc:sldMk cId="2533877401" sldId="257"/>
            <ac:spMk id="13" creationId="{191A987C-9FF4-4568-A5A2-E27261A827C3}"/>
          </ac:spMkLst>
        </pc:spChg>
        <pc:spChg chg="add mod">
          <ac:chgData name="Schenk Borbála" userId="3f67619b-5149-4021-a616-d56b2aea418a" providerId="ADAL" clId="{723BB456-D398-41E4-A9CF-1DE5A3FED460}" dt="2022-06-06T22:50:13.584" v="873" actId="2711"/>
          <ac:spMkLst>
            <pc:docMk/>
            <pc:sldMk cId="2533877401" sldId="257"/>
            <ac:spMk id="17" creationId="{13DDAD10-1E8F-4E8C-A4EB-24DF23F27518}"/>
          </ac:spMkLst>
        </pc:spChg>
        <pc:picChg chg="add del mod">
          <ac:chgData name="Schenk Borbála" userId="3f67619b-5149-4021-a616-d56b2aea418a" providerId="ADAL" clId="{723BB456-D398-41E4-A9CF-1DE5A3FED460}" dt="2022-06-06T22:27:53.934" v="125" actId="478"/>
          <ac:picMkLst>
            <pc:docMk/>
            <pc:sldMk cId="2533877401" sldId="257"/>
            <ac:picMk id="6" creationId="{DC8355B5-EE84-4396-8080-9A2B5C36602F}"/>
          </ac:picMkLst>
        </pc:picChg>
        <pc:picChg chg="add del mod">
          <ac:chgData name="Schenk Borbála" userId="3f67619b-5149-4021-a616-d56b2aea418a" providerId="ADAL" clId="{723BB456-D398-41E4-A9CF-1DE5A3FED460}" dt="2022-06-06T22:27:34.699" v="122" actId="478"/>
          <ac:picMkLst>
            <pc:docMk/>
            <pc:sldMk cId="2533877401" sldId="257"/>
            <ac:picMk id="8" creationId="{AD6DE254-9450-49E5-8843-34DC03AC70A2}"/>
          </ac:picMkLst>
        </pc:picChg>
        <pc:picChg chg="add mod">
          <ac:chgData name="Schenk Borbála" userId="3f67619b-5149-4021-a616-d56b2aea418a" providerId="ADAL" clId="{723BB456-D398-41E4-A9CF-1DE5A3FED460}" dt="2022-06-06T22:28:32.927" v="129" actId="14100"/>
          <ac:picMkLst>
            <pc:docMk/>
            <pc:sldMk cId="2533877401" sldId="257"/>
            <ac:picMk id="10" creationId="{5CD5534D-B34C-460A-90B0-FC4F266880D8}"/>
          </ac:picMkLst>
        </pc:picChg>
        <pc:picChg chg="add mod">
          <ac:chgData name="Schenk Borbála" userId="3f67619b-5149-4021-a616-d56b2aea418a" providerId="ADAL" clId="{723BB456-D398-41E4-A9CF-1DE5A3FED460}" dt="2022-06-06T22:28:19.399" v="128" actId="1076"/>
          <ac:picMkLst>
            <pc:docMk/>
            <pc:sldMk cId="2533877401" sldId="257"/>
            <ac:picMk id="15" creationId="{561A1964-30F2-4BA9-8083-A96BEDEEBA86}"/>
          </ac:picMkLst>
        </pc:picChg>
      </pc:sldChg>
      <pc:sldChg chg="del">
        <pc:chgData name="Schenk Borbála" userId="3f67619b-5149-4021-a616-d56b2aea418a" providerId="ADAL" clId="{723BB456-D398-41E4-A9CF-1DE5A3FED460}" dt="2022-06-06T22:38:55.226" v="647" actId="47"/>
        <pc:sldMkLst>
          <pc:docMk/>
          <pc:sldMk cId="370537370" sldId="258"/>
        </pc:sldMkLst>
      </pc:sldChg>
      <pc:sldChg chg="del">
        <pc:chgData name="Schenk Borbála" userId="3f67619b-5149-4021-a616-d56b2aea418a" providerId="ADAL" clId="{723BB456-D398-41E4-A9CF-1DE5A3FED460}" dt="2022-06-06T22:38:58.176" v="648" actId="47"/>
        <pc:sldMkLst>
          <pc:docMk/>
          <pc:sldMk cId="2703970458" sldId="259"/>
        </pc:sldMkLst>
      </pc:sldChg>
      <pc:sldChg chg="del">
        <pc:chgData name="Schenk Borbála" userId="3f67619b-5149-4021-a616-d56b2aea418a" providerId="ADAL" clId="{723BB456-D398-41E4-A9CF-1DE5A3FED460}" dt="2022-06-06T22:46:25.685" v="760" actId="47"/>
        <pc:sldMkLst>
          <pc:docMk/>
          <pc:sldMk cId="1692389349" sldId="260"/>
        </pc:sldMkLst>
      </pc:sldChg>
      <pc:sldChg chg="addSp modSp add del mod ord">
        <pc:chgData name="Schenk Borbála" userId="3f67619b-5149-4021-a616-d56b2aea418a" providerId="ADAL" clId="{723BB456-D398-41E4-A9CF-1DE5A3FED460}" dt="2022-06-06T22:47:42.160" v="769" actId="47"/>
        <pc:sldMkLst>
          <pc:docMk/>
          <pc:sldMk cId="2751455580" sldId="261"/>
        </pc:sldMkLst>
        <pc:spChg chg="mod">
          <ac:chgData name="Schenk Borbála" userId="3f67619b-5149-4021-a616-d56b2aea418a" providerId="ADAL" clId="{723BB456-D398-41E4-A9CF-1DE5A3FED460}" dt="2022-06-06T22:17:13.873" v="32" actId="20577"/>
          <ac:spMkLst>
            <pc:docMk/>
            <pc:sldMk cId="2751455580" sldId="261"/>
            <ac:spMk id="2" creationId="{7BD18681-83F3-7714-1B04-34E3A7D80BE8}"/>
          </ac:spMkLst>
        </pc:spChg>
        <pc:spChg chg="mod">
          <ac:chgData name="Schenk Borbála" userId="3f67619b-5149-4021-a616-d56b2aea418a" providerId="ADAL" clId="{723BB456-D398-41E4-A9CF-1DE5A3FED460}" dt="2022-06-06T22:17:55.880" v="70" actId="108"/>
          <ac:spMkLst>
            <pc:docMk/>
            <pc:sldMk cId="2751455580" sldId="261"/>
            <ac:spMk id="4" creationId="{E7CF8B89-5ADF-CF39-3DA6-398D3F7B354A}"/>
          </ac:spMkLst>
        </pc:spChg>
        <pc:spChg chg="add mod">
          <ac:chgData name="Schenk Borbála" userId="3f67619b-5149-4021-a616-d56b2aea418a" providerId="ADAL" clId="{723BB456-D398-41E4-A9CF-1DE5A3FED460}" dt="2022-06-06T22:19:38.164" v="94" actId="113"/>
          <ac:spMkLst>
            <pc:docMk/>
            <pc:sldMk cId="2751455580" sldId="261"/>
            <ac:spMk id="5" creationId="{F81B6074-1C9A-482D-92A7-2CE7CA835DBF}"/>
          </ac:spMkLst>
        </pc:spChg>
        <pc:spChg chg="add mod">
          <ac:chgData name="Schenk Borbála" userId="3f67619b-5149-4021-a616-d56b2aea418a" providerId="ADAL" clId="{723BB456-D398-41E4-A9CF-1DE5A3FED460}" dt="2022-06-06T22:38:06.134" v="644" actId="20577"/>
          <ac:spMkLst>
            <pc:docMk/>
            <pc:sldMk cId="2751455580" sldId="261"/>
            <ac:spMk id="6" creationId="{CE984AA2-5D5F-4BFB-BCF0-BAE56D3CBB9B}"/>
          </ac:spMkLst>
        </pc:spChg>
      </pc:sldChg>
      <pc:sldChg chg="addSp delSp modSp add del mod ord">
        <pc:chgData name="Schenk Borbála" userId="3f67619b-5149-4021-a616-d56b2aea418a" providerId="ADAL" clId="{723BB456-D398-41E4-A9CF-1DE5A3FED460}" dt="2022-06-06T22:42:09.139" v="731" actId="47"/>
        <pc:sldMkLst>
          <pc:docMk/>
          <pc:sldMk cId="870257396" sldId="262"/>
        </pc:sldMkLst>
        <pc:spChg chg="del">
          <ac:chgData name="Schenk Borbála" userId="3f67619b-5149-4021-a616-d56b2aea418a" providerId="ADAL" clId="{723BB456-D398-41E4-A9CF-1DE5A3FED460}" dt="2022-06-06T22:21:57.046" v="96" actId="478"/>
          <ac:spMkLst>
            <pc:docMk/>
            <pc:sldMk cId="870257396" sldId="262"/>
            <ac:spMk id="3" creationId="{4A81561B-5075-FBF6-3683-75B793F0A230}"/>
          </ac:spMkLst>
        </pc:spChg>
        <pc:spChg chg="del">
          <ac:chgData name="Schenk Borbála" userId="3f67619b-5149-4021-a616-d56b2aea418a" providerId="ADAL" clId="{723BB456-D398-41E4-A9CF-1DE5A3FED460}" dt="2022-06-06T22:22:00.457" v="97" actId="478"/>
          <ac:spMkLst>
            <pc:docMk/>
            <pc:sldMk cId="870257396" sldId="262"/>
            <ac:spMk id="4" creationId="{CAB27511-EB2E-958F-21D6-5BCA6F50192D}"/>
          </ac:spMkLst>
        </pc:spChg>
        <pc:spChg chg="del">
          <ac:chgData name="Schenk Borbála" userId="3f67619b-5149-4021-a616-d56b2aea418a" providerId="ADAL" clId="{723BB456-D398-41E4-A9CF-1DE5A3FED460}" dt="2022-06-06T22:22:03.478" v="98" actId="478"/>
          <ac:spMkLst>
            <pc:docMk/>
            <pc:sldMk cId="870257396" sldId="262"/>
            <ac:spMk id="5" creationId="{5D4B42A2-F5B5-2153-DABC-273A522D87F1}"/>
          </ac:spMkLst>
        </pc:spChg>
        <pc:spChg chg="add mod">
          <ac:chgData name="Schenk Borbála" userId="3f67619b-5149-4021-a616-d56b2aea418a" providerId="ADAL" clId="{723BB456-D398-41E4-A9CF-1DE5A3FED460}" dt="2022-06-06T22:34:08.846" v="540" actId="1076"/>
          <ac:spMkLst>
            <pc:docMk/>
            <pc:sldMk cId="870257396" sldId="262"/>
            <ac:spMk id="6" creationId="{C8FADBA3-F9FB-4A62-A910-2FA20E2EAAD5}"/>
          </ac:spMkLst>
        </pc:spChg>
        <pc:spChg chg="add mod">
          <ac:chgData name="Schenk Borbála" userId="3f67619b-5149-4021-a616-d56b2aea418a" providerId="ADAL" clId="{723BB456-D398-41E4-A9CF-1DE5A3FED460}" dt="2022-06-06T22:34:48.367" v="542" actId="14100"/>
          <ac:spMkLst>
            <pc:docMk/>
            <pc:sldMk cId="870257396" sldId="262"/>
            <ac:spMk id="7" creationId="{F0419658-C355-441C-89F4-5463254C620C}"/>
          </ac:spMkLst>
        </pc:spChg>
      </pc:sldChg>
      <pc:sldChg chg="modSp add mod">
        <pc:chgData name="Schenk Borbála" userId="3f67619b-5149-4021-a616-d56b2aea418a" providerId="ADAL" clId="{723BB456-D398-41E4-A9CF-1DE5A3FED460}" dt="2022-06-06T22:50:25.955" v="874" actId="2711"/>
        <pc:sldMkLst>
          <pc:docMk/>
          <pc:sldMk cId="627694069" sldId="263"/>
        </pc:sldMkLst>
        <pc:spChg chg="mod">
          <ac:chgData name="Schenk Borbála" userId="3f67619b-5149-4021-a616-d56b2aea418a" providerId="ADAL" clId="{723BB456-D398-41E4-A9CF-1DE5A3FED460}" dt="2022-06-06T22:50:25.955" v="874" actId="2711"/>
          <ac:spMkLst>
            <pc:docMk/>
            <pc:sldMk cId="627694069" sldId="263"/>
            <ac:spMk id="17" creationId="{13DDAD10-1E8F-4E8C-A4EB-24DF23F27518}"/>
          </ac:spMkLst>
        </pc:spChg>
      </pc:sldChg>
      <pc:sldChg chg="new del">
        <pc:chgData name="Schenk Borbála" userId="3f67619b-5149-4021-a616-d56b2aea418a" providerId="ADAL" clId="{723BB456-D398-41E4-A9CF-1DE5A3FED460}" dt="2022-06-06T22:23:35.049" v="100" actId="47"/>
        <pc:sldMkLst>
          <pc:docMk/>
          <pc:sldMk cId="639981815" sldId="263"/>
        </pc:sldMkLst>
      </pc:sldChg>
      <pc:sldChg chg="modSp add mod">
        <pc:chgData name="Schenk Borbála" userId="3f67619b-5149-4021-a616-d56b2aea418a" providerId="ADAL" clId="{723BB456-D398-41E4-A9CF-1DE5A3FED460}" dt="2022-06-06T22:50:43.196" v="879" actId="2711"/>
        <pc:sldMkLst>
          <pc:docMk/>
          <pc:sldMk cId="2694231588" sldId="264"/>
        </pc:sldMkLst>
        <pc:spChg chg="mod">
          <ac:chgData name="Schenk Borbála" userId="3f67619b-5149-4021-a616-d56b2aea418a" providerId="ADAL" clId="{723BB456-D398-41E4-A9CF-1DE5A3FED460}" dt="2022-06-06T22:50:43.196" v="879" actId="2711"/>
          <ac:spMkLst>
            <pc:docMk/>
            <pc:sldMk cId="2694231588" sldId="264"/>
            <ac:spMk id="17" creationId="{13DDAD10-1E8F-4E8C-A4EB-24DF23F27518}"/>
          </ac:spMkLst>
        </pc:spChg>
      </pc:sldChg>
      <pc:sldChg chg="addSp modSp del mod">
        <pc:chgData name="Schenk Borbála" userId="3f67619b-5149-4021-a616-d56b2aea418a" providerId="ADAL" clId="{723BB456-D398-41E4-A9CF-1DE5A3FED460}" dt="2022-06-06T22:57:41.327" v="931" actId="47"/>
        <pc:sldMkLst>
          <pc:docMk/>
          <pc:sldMk cId="2152894775" sldId="267"/>
        </pc:sldMkLst>
        <pc:spChg chg="add mod">
          <ac:chgData name="Schenk Borbála" userId="3f67619b-5149-4021-a616-d56b2aea418a" providerId="ADAL" clId="{723BB456-D398-41E4-A9CF-1DE5A3FED460}" dt="2022-06-06T22:57:19.335" v="930" actId="1076"/>
          <ac:spMkLst>
            <pc:docMk/>
            <pc:sldMk cId="2152894775" sldId="267"/>
            <ac:spMk id="7" creationId="{0F73CA6A-A100-41DC-9446-B234B1788C0E}"/>
          </ac:spMkLst>
        </pc:spChg>
        <pc:picChg chg="add mod">
          <ac:chgData name="Schenk Borbála" userId="3f67619b-5149-4021-a616-d56b2aea418a" providerId="ADAL" clId="{723BB456-D398-41E4-A9CF-1DE5A3FED460}" dt="2022-06-06T22:56:08.518" v="925" actId="14100"/>
          <ac:picMkLst>
            <pc:docMk/>
            <pc:sldMk cId="2152894775" sldId="267"/>
            <ac:picMk id="4" creationId="{5CD4FDF0-074C-4B96-9BF6-C93AC2A0AE15}"/>
          </ac:picMkLst>
        </pc:picChg>
        <pc:picChg chg="add mod">
          <ac:chgData name="Schenk Borbála" userId="3f67619b-5149-4021-a616-d56b2aea418a" providerId="ADAL" clId="{723BB456-D398-41E4-A9CF-1DE5A3FED460}" dt="2022-06-06T22:56:53.550" v="928" actId="14100"/>
          <ac:picMkLst>
            <pc:docMk/>
            <pc:sldMk cId="2152894775" sldId="267"/>
            <ac:picMk id="6" creationId="{B4260075-CE83-4B87-8C05-D73B693AC0C9}"/>
          </ac:picMkLst>
        </pc:picChg>
      </pc:sldChg>
      <pc:sldChg chg="addSp delSp modSp mod">
        <pc:chgData name="Schenk Borbála" userId="3f67619b-5149-4021-a616-d56b2aea418a" providerId="ADAL" clId="{723BB456-D398-41E4-A9CF-1DE5A3FED460}" dt="2022-06-06T22:53:17.749" v="922" actId="20577"/>
        <pc:sldMkLst>
          <pc:docMk/>
          <pc:sldMk cId="1973936301" sldId="271"/>
        </pc:sldMkLst>
        <pc:spChg chg="del mod">
          <ac:chgData name="Schenk Borbála" userId="3f67619b-5149-4021-a616-d56b2aea418a" providerId="ADAL" clId="{723BB456-D398-41E4-A9CF-1DE5A3FED460}" dt="2022-06-06T22:42:52.262" v="736" actId="478"/>
          <ac:spMkLst>
            <pc:docMk/>
            <pc:sldMk cId="1973936301" sldId="271"/>
            <ac:spMk id="2" creationId="{317BCA7D-24EA-2C1C-1BB7-8C630DE587B8}"/>
          </ac:spMkLst>
        </pc:spChg>
        <pc:spChg chg="del">
          <ac:chgData name="Schenk Borbála" userId="3f67619b-5149-4021-a616-d56b2aea418a" providerId="ADAL" clId="{723BB456-D398-41E4-A9CF-1DE5A3FED460}" dt="2022-06-06T22:42:21.382" v="733" actId="478"/>
          <ac:spMkLst>
            <pc:docMk/>
            <pc:sldMk cId="1973936301" sldId="271"/>
            <ac:spMk id="3" creationId="{5DC1C6FC-8DDD-53D9-9213-C2D37BC9AD3F}"/>
          </ac:spMkLst>
        </pc:spChg>
        <pc:spChg chg="del">
          <ac:chgData name="Schenk Borbála" userId="3f67619b-5149-4021-a616-d56b2aea418a" providerId="ADAL" clId="{723BB456-D398-41E4-A9CF-1DE5A3FED460}" dt="2022-06-06T22:42:24.984" v="734" actId="478"/>
          <ac:spMkLst>
            <pc:docMk/>
            <pc:sldMk cId="1973936301" sldId="271"/>
            <ac:spMk id="4" creationId="{A9005EC1-9ED8-149A-D062-D66FE71B5635}"/>
          </ac:spMkLst>
        </pc:spChg>
        <pc:spChg chg="add mod">
          <ac:chgData name="Schenk Borbála" userId="3f67619b-5149-4021-a616-d56b2aea418a" providerId="ADAL" clId="{723BB456-D398-41E4-A9CF-1DE5A3FED460}" dt="2022-06-06T22:43:10.270" v="739" actId="207"/>
          <ac:spMkLst>
            <pc:docMk/>
            <pc:sldMk cId="1973936301" sldId="271"/>
            <ac:spMk id="5" creationId="{DFABBF81-105F-4A59-A3E7-C294EA64F11F}"/>
          </ac:spMkLst>
        </pc:spChg>
        <pc:spChg chg="add mod">
          <ac:chgData name="Schenk Borbála" userId="3f67619b-5149-4021-a616-d56b2aea418a" providerId="ADAL" clId="{723BB456-D398-41E4-A9CF-1DE5A3FED460}" dt="2022-06-06T22:53:17.749" v="922" actId="20577"/>
          <ac:spMkLst>
            <pc:docMk/>
            <pc:sldMk cId="1973936301" sldId="271"/>
            <ac:spMk id="7" creationId="{18CBE623-6B45-46BE-9F2C-5F4DFC459E67}"/>
          </ac:spMkLst>
        </pc:spChg>
      </pc:sldChg>
      <pc:sldChg chg="addSp delSp modSp add mod ord">
        <pc:chgData name="Schenk Borbála" userId="3f67619b-5149-4021-a616-d56b2aea418a" providerId="ADAL" clId="{723BB456-D398-41E4-A9CF-1DE5A3FED460}" dt="2022-06-06T22:52:18.444" v="881" actId="108"/>
        <pc:sldMkLst>
          <pc:docMk/>
          <pc:sldMk cId="4178053479" sldId="272"/>
        </pc:sldMkLst>
        <pc:spChg chg="add mod">
          <ac:chgData name="Schenk Borbála" userId="3f67619b-5149-4021-a616-d56b2aea418a" providerId="ADAL" clId="{723BB456-D398-41E4-A9CF-1DE5A3FED460}" dt="2022-06-06T22:52:18.444" v="881" actId="108"/>
          <ac:spMkLst>
            <pc:docMk/>
            <pc:sldMk cId="4178053479" sldId="272"/>
            <ac:spMk id="4" creationId="{A2FBCC0F-119B-48AE-9F23-4DD0958A05F5}"/>
          </ac:spMkLst>
        </pc:spChg>
        <pc:spChg chg="add mod">
          <ac:chgData name="Schenk Borbála" userId="3f67619b-5149-4021-a616-d56b2aea418a" providerId="ADAL" clId="{723BB456-D398-41E4-A9CF-1DE5A3FED460}" dt="2022-06-06T22:49:26.730" v="866" actId="255"/>
          <ac:spMkLst>
            <pc:docMk/>
            <pc:sldMk cId="4178053479" sldId="272"/>
            <ac:spMk id="6" creationId="{7619ACAF-D2B4-423E-A664-5D9EFF3A0ADA}"/>
          </ac:spMkLst>
        </pc:spChg>
        <pc:spChg chg="del">
          <ac:chgData name="Schenk Borbála" userId="3f67619b-5149-4021-a616-d56b2aea418a" providerId="ADAL" clId="{723BB456-D398-41E4-A9CF-1DE5A3FED460}" dt="2022-06-06T22:47:13.589" v="765" actId="478"/>
          <ac:spMkLst>
            <pc:docMk/>
            <pc:sldMk cId="4178053479" sldId="272"/>
            <ac:spMk id="7" creationId="{18CBE623-6B45-46BE-9F2C-5F4DFC459E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149F60-1D26-4B30-95D3-7B3DA391F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22F8DD0-DFF9-4ACD-A967-10052722F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C8FC5F-EA59-4938-B046-4E670B16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EEFDBE-C415-44FD-8804-A8A8D00D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C26573-2033-46D3-919E-3873870B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22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1A4322-6095-4E10-B7FB-AB28AC52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75F51F6-4EC0-4A51-8240-033414C8E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8C0F7F-2217-4178-A4E9-4090999E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4CCCC9-6F11-4DB7-B029-D6AC6035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3BC9165-3E26-4E09-B724-9E5B5581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19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8F0D677-C790-4B07-9EF8-489853D16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9D0E85-4912-40C5-988D-096B39B61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96DAF4-BDFC-4281-9844-78726D99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F43B9DD-9078-4A26-B3A9-DEF29B3B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8837AC-990F-49BD-8A30-F1D88E03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99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1;p5"/>
          <p:cNvSpPr txBox="1">
            <a:spLocks noGrp="1"/>
          </p:cNvSpPr>
          <p:nvPr>
            <p:ph type="title"/>
          </p:nvPr>
        </p:nvSpPr>
        <p:spPr>
          <a:xfrm>
            <a:off x="6435936" y="2242901"/>
            <a:ext cx="5756064" cy="1525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4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31;p4"/>
          <p:cNvSpPr txBox="1">
            <a:spLocks noGrp="1"/>
          </p:cNvSpPr>
          <p:nvPr>
            <p:ph type="body" idx="1"/>
          </p:nvPr>
        </p:nvSpPr>
        <p:spPr>
          <a:xfrm>
            <a:off x="6435936" y="1792272"/>
            <a:ext cx="5756064" cy="450629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6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sp>
        <p:nvSpPr>
          <p:cNvPr id="10" name="Google Shape;31;p4"/>
          <p:cNvSpPr txBox="1">
            <a:spLocks noGrp="1"/>
          </p:cNvSpPr>
          <p:nvPr>
            <p:ph type="body" idx="10"/>
          </p:nvPr>
        </p:nvSpPr>
        <p:spPr>
          <a:xfrm>
            <a:off x="6435936" y="3893324"/>
            <a:ext cx="5756064" cy="1350351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 b="0" i="0" cap="none">
                <a:solidFill>
                  <a:srgbClr val="0D3D63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pic>
        <p:nvPicPr>
          <p:cNvPr id="7" name="Picture 5" descr="BME_Innovation Day_logo_rgb_szines.png">
            <a:extLst>
              <a:ext uri="{FF2B5EF4-FFF2-40B4-BE49-F238E27FC236}">
                <a16:creationId xmlns:a16="http://schemas.microsoft.com/office/drawing/2014/main" id="{42F898D6-4198-CB80-17F4-2B92384E3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99" y="106169"/>
            <a:ext cx="2650772" cy="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811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1;p5"/>
          <p:cNvSpPr txBox="1">
            <a:spLocks noGrp="1"/>
          </p:cNvSpPr>
          <p:nvPr>
            <p:ph type="title"/>
          </p:nvPr>
        </p:nvSpPr>
        <p:spPr>
          <a:xfrm>
            <a:off x="6435936" y="2242901"/>
            <a:ext cx="5756064" cy="1525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4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31;p4"/>
          <p:cNvSpPr txBox="1">
            <a:spLocks noGrp="1"/>
          </p:cNvSpPr>
          <p:nvPr>
            <p:ph type="body" idx="1"/>
          </p:nvPr>
        </p:nvSpPr>
        <p:spPr>
          <a:xfrm>
            <a:off x="6435936" y="1792272"/>
            <a:ext cx="5756064" cy="450629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6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sp>
        <p:nvSpPr>
          <p:cNvPr id="10" name="Google Shape;31;p4"/>
          <p:cNvSpPr txBox="1">
            <a:spLocks noGrp="1"/>
          </p:cNvSpPr>
          <p:nvPr>
            <p:ph type="body" idx="10"/>
          </p:nvPr>
        </p:nvSpPr>
        <p:spPr>
          <a:xfrm>
            <a:off x="6435936" y="3893324"/>
            <a:ext cx="5756064" cy="1350351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 b="0" i="0" cap="none">
                <a:solidFill>
                  <a:srgbClr val="0D3D63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pic>
        <p:nvPicPr>
          <p:cNvPr id="6" name="Picture 5" descr="BME_Competence Fair_logo_rgb_szines.png">
            <a:extLst>
              <a:ext uri="{FF2B5EF4-FFF2-40B4-BE49-F238E27FC236}">
                <a16:creationId xmlns:a16="http://schemas.microsoft.com/office/drawing/2014/main" id="{BDFEA133-C2BE-E5B0-623A-F4C5C80FC9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51" y="106168"/>
            <a:ext cx="2762361" cy="8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118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/>
          <p:cNvSpPr>
            <a:spLocks noGrp="1"/>
          </p:cNvSpPr>
          <p:nvPr>
            <p:ph type="pic" sz="quarter" idx="4294967295"/>
          </p:nvPr>
        </p:nvSpPr>
        <p:spPr>
          <a:xfrm>
            <a:off x="8122026" y="2276544"/>
            <a:ext cx="4069975" cy="3356310"/>
          </a:xfrm>
          <a:prstGeom prst="rect">
            <a:avLst/>
          </a:prstGeom>
        </p:spPr>
      </p:sp>
      <p:pic>
        <p:nvPicPr>
          <p:cNvPr id="18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sp>
        <p:nvSpPr>
          <p:cNvPr id="21" name="Google Shape;41;p5"/>
          <p:cNvSpPr txBox="1">
            <a:spLocks noGrp="1"/>
          </p:cNvSpPr>
          <p:nvPr>
            <p:ph type="title"/>
          </p:nvPr>
        </p:nvSpPr>
        <p:spPr>
          <a:xfrm>
            <a:off x="477611" y="1261062"/>
            <a:ext cx="5401384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E94363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31;p4"/>
          <p:cNvSpPr txBox="1">
            <a:spLocks noGrp="1"/>
          </p:cNvSpPr>
          <p:nvPr>
            <p:ph type="body" idx="10"/>
          </p:nvPr>
        </p:nvSpPr>
        <p:spPr>
          <a:xfrm>
            <a:off x="477610" y="2276544"/>
            <a:ext cx="6650927" cy="2608677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400" b="0" i="0" cap="none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sp>
        <p:nvSpPr>
          <p:cNvPr id="23" name="Google Shape;31;p4"/>
          <p:cNvSpPr txBox="1">
            <a:spLocks noGrp="1"/>
          </p:cNvSpPr>
          <p:nvPr>
            <p:ph type="body" idx="11"/>
          </p:nvPr>
        </p:nvSpPr>
        <p:spPr>
          <a:xfrm>
            <a:off x="477610" y="5410611"/>
            <a:ext cx="4223537" cy="621664"/>
          </a:xfrm>
          <a:prstGeom prst="rect">
            <a:avLst/>
          </a:prstGeom>
          <a:solidFill>
            <a:srgbClr val="59C1D9"/>
          </a:solidFill>
        </p:spPr>
        <p:txBody>
          <a:bodyPr spcFirstLastPara="1" wrap="square" lIns="180000" tIns="180000" rIns="180000" bIns="1800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5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pic>
        <p:nvPicPr>
          <p:cNvPr id="9" name="Picture 5" descr="BME_Innovation Day_logo_rgb_szines.png">
            <a:extLst>
              <a:ext uri="{FF2B5EF4-FFF2-40B4-BE49-F238E27FC236}">
                <a16:creationId xmlns:a16="http://schemas.microsoft.com/office/drawing/2014/main" id="{3273BA6A-EADB-14E7-A124-050EFB6F1F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9"/>
            <a:ext cx="2650772" cy="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4348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/>
          <p:cNvSpPr>
            <a:spLocks noGrp="1"/>
          </p:cNvSpPr>
          <p:nvPr>
            <p:ph type="pic" sz="quarter" idx="4294967295"/>
          </p:nvPr>
        </p:nvSpPr>
        <p:spPr>
          <a:xfrm>
            <a:off x="8122026" y="2276544"/>
            <a:ext cx="4069975" cy="3356310"/>
          </a:xfrm>
          <a:prstGeom prst="rect">
            <a:avLst/>
          </a:prstGeom>
        </p:spPr>
      </p:sp>
      <p:pic>
        <p:nvPicPr>
          <p:cNvPr id="18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sp>
        <p:nvSpPr>
          <p:cNvPr id="21" name="Google Shape;41;p5"/>
          <p:cNvSpPr txBox="1">
            <a:spLocks noGrp="1"/>
          </p:cNvSpPr>
          <p:nvPr>
            <p:ph type="title"/>
          </p:nvPr>
        </p:nvSpPr>
        <p:spPr>
          <a:xfrm>
            <a:off x="477611" y="1261062"/>
            <a:ext cx="5401384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E94363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31;p4"/>
          <p:cNvSpPr txBox="1">
            <a:spLocks noGrp="1"/>
          </p:cNvSpPr>
          <p:nvPr>
            <p:ph type="body" idx="10"/>
          </p:nvPr>
        </p:nvSpPr>
        <p:spPr>
          <a:xfrm>
            <a:off x="477610" y="2276544"/>
            <a:ext cx="6650927" cy="2608677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400" b="0" i="0" cap="none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sp>
        <p:nvSpPr>
          <p:cNvPr id="23" name="Google Shape;31;p4"/>
          <p:cNvSpPr txBox="1">
            <a:spLocks noGrp="1"/>
          </p:cNvSpPr>
          <p:nvPr>
            <p:ph type="body" idx="11"/>
          </p:nvPr>
        </p:nvSpPr>
        <p:spPr>
          <a:xfrm>
            <a:off x="477610" y="5410611"/>
            <a:ext cx="4223537" cy="621664"/>
          </a:xfrm>
          <a:prstGeom prst="rect">
            <a:avLst/>
          </a:prstGeom>
          <a:solidFill>
            <a:srgbClr val="59C1D9"/>
          </a:solidFill>
        </p:spPr>
        <p:txBody>
          <a:bodyPr spcFirstLastPara="1" wrap="square" lIns="180000" tIns="180000" rIns="180000" bIns="1800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5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pic>
        <p:nvPicPr>
          <p:cNvPr id="8" name="Picture 5" descr="BME_Competence Fair_logo_rgb_szines.png">
            <a:extLst>
              <a:ext uri="{FF2B5EF4-FFF2-40B4-BE49-F238E27FC236}">
                <a16:creationId xmlns:a16="http://schemas.microsoft.com/office/drawing/2014/main" id="{55816621-5C21-CC8F-E40B-A81C74483B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8"/>
            <a:ext cx="2762361" cy="8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8135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sp>
        <p:nvSpPr>
          <p:cNvPr id="26" name="Picture Placeholder 22"/>
          <p:cNvSpPr>
            <a:spLocks noGrp="1"/>
          </p:cNvSpPr>
          <p:nvPr>
            <p:ph type="pic" sz="quarter" idx="4294967295"/>
          </p:nvPr>
        </p:nvSpPr>
        <p:spPr>
          <a:xfrm>
            <a:off x="8697839" y="3963482"/>
            <a:ext cx="3249016" cy="2679306"/>
          </a:xfrm>
          <a:prstGeom prst="rect">
            <a:avLst/>
          </a:prstGeom>
        </p:spPr>
      </p:sp>
      <p:sp>
        <p:nvSpPr>
          <p:cNvPr id="28" name="Google Shape;31;p4"/>
          <p:cNvSpPr txBox="1">
            <a:spLocks noGrp="1"/>
          </p:cNvSpPr>
          <p:nvPr>
            <p:ph type="body" idx="10"/>
          </p:nvPr>
        </p:nvSpPr>
        <p:spPr>
          <a:xfrm>
            <a:off x="8697839" y="1275286"/>
            <a:ext cx="3249016" cy="2688196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36000" tIns="36000" rIns="36000" bIns="36000" anchor="ctr" anchorCtr="1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5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sp>
        <p:nvSpPr>
          <p:cNvPr id="29" name="Google Shape;31;p4"/>
          <p:cNvSpPr txBox="1">
            <a:spLocks noGrp="1"/>
          </p:cNvSpPr>
          <p:nvPr>
            <p:ph type="body" idx="11"/>
          </p:nvPr>
        </p:nvSpPr>
        <p:spPr>
          <a:xfrm>
            <a:off x="5448823" y="3960705"/>
            <a:ext cx="3249016" cy="2688196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36000" tIns="36000" rIns="36000" bIns="36000" anchor="ctr" anchorCtr="1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5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4294967295"/>
          </p:nvPr>
        </p:nvSpPr>
        <p:spPr>
          <a:xfrm>
            <a:off x="5448823" y="1281399"/>
            <a:ext cx="3249017" cy="2679306"/>
          </a:xfrm>
          <a:prstGeom prst="rect">
            <a:avLst/>
          </a:prstGeom>
        </p:spPr>
      </p:sp>
      <p:sp>
        <p:nvSpPr>
          <p:cNvPr id="33" name="Google Shape;41;p5"/>
          <p:cNvSpPr txBox="1">
            <a:spLocks noGrp="1"/>
          </p:cNvSpPr>
          <p:nvPr>
            <p:ph type="title"/>
          </p:nvPr>
        </p:nvSpPr>
        <p:spPr>
          <a:xfrm>
            <a:off x="477611" y="1261062"/>
            <a:ext cx="4674191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1;p4"/>
          <p:cNvSpPr txBox="1">
            <a:spLocks noGrp="1"/>
          </p:cNvSpPr>
          <p:nvPr>
            <p:ph type="body" idx="12"/>
          </p:nvPr>
        </p:nvSpPr>
        <p:spPr>
          <a:xfrm>
            <a:off x="477610" y="2335075"/>
            <a:ext cx="4674192" cy="4307713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129600" lvl="0" indent="-12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  <a:defRPr sz="16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pic>
        <p:nvPicPr>
          <p:cNvPr id="11" name="Picture 5" descr="BME_Innovation Day_logo_rgb_szines.png">
            <a:extLst>
              <a:ext uri="{FF2B5EF4-FFF2-40B4-BE49-F238E27FC236}">
                <a16:creationId xmlns:a16="http://schemas.microsoft.com/office/drawing/2014/main" id="{87046137-94EF-64C5-7BF2-ED268C4BB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9"/>
            <a:ext cx="2650772" cy="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493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sp>
        <p:nvSpPr>
          <p:cNvPr id="26" name="Picture Placeholder 22"/>
          <p:cNvSpPr>
            <a:spLocks noGrp="1"/>
          </p:cNvSpPr>
          <p:nvPr>
            <p:ph type="pic" sz="quarter" idx="4294967295"/>
          </p:nvPr>
        </p:nvSpPr>
        <p:spPr>
          <a:xfrm>
            <a:off x="8697839" y="3963482"/>
            <a:ext cx="3249016" cy="2679306"/>
          </a:xfrm>
          <a:prstGeom prst="rect">
            <a:avLst/>
          </a:prstGeom>
        </p:spPr>
      </p:sp>
      <p:sp>
        <p:nvSpPr>
          <p:cNvPr id="28" name="Google Shape;31;p4"/>
          <p:cNvSpPr txBox="1">
            <a:spLocks noGrp="1"/>
          </p:cNvSpPr>
          <p:nvPr>
            <p:ph type="body" idx="10"/>
          </p:nvPr>
        </p:nvSpPr>
        <p:spPr>
          <a:xfrm>
            <a:off x="8697839" y="1275286"/>
            <a:ext cx="3249016" cy="2688196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36000" tIns="36000" rIns="36000" bIns="36000" anchor="ctr" anchorCtr="1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5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sp>
        <p:nvSpPr>
          <p:cNvPr id="29" name="Google Shape;31;p4"/>
          <p:cNvSpPr txBox="1">
            <a:spLocks noGrp="1"/>
          </p:cNvSpPr>
          <p:nvPr>
            <p:ph type="body" idx="11"/>
          </p:nvPr>
        </p:nvSpPr>
        <p:spPr>
          <a:xfrm>
            <a:off x="5448823" y="3960705"/>
            <a:ext cx="3249016" cy="2688196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36000" tIns="36000" rIns="36000" bIns="36000" anchor="ctr" anchorCtr="1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5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4294967295"/>
          </p:nvPr>
        </p:nvSpPr>
        <p:spPr>
          <a:xfrm>
            <a:off x="5448823" y="1281399"/>
            <a:ext cx="3249017" cy="2679306"/>
          </a:xfrm>
          <a:prstGeom prst="rect">
            <a:avLst/>
          </a:prstGeom>
        </p:spPr>
      </p:sp>
      <p:sp>
        <p:nvSpPr>
          <p:cNvPr id="33" name="Google Shape;41;p5"/>
          <p:cNvSpPr txBox="1">
            <a:spLocks noGrp="1"/>
          </p:cNvSpPr>
          <p:nvPr>
            <p:ph type="title"/>
          </p:nvPr>
        </p:nvSpPr>
        <p:spPr>
          <a:xfrm>
            <a:off x="477611" y="1261062"/>
            <a:ext cx="4674191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1;p4"/>
          <p:cNvSpPr txBox="1">
            <a:spLocks noGrp="1"/>
          </p:cNvSpPr>
          <p:nvPr>
            <p:ph type="body" idx="12"/>
          </p:nvPr>
        </p:nvSpPr>
        <p:spPr>
          <a:xfrm>
            <a:off x="477610" y="2335075"/>
            <a:ext cx="4674192" cy="4307713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129600" lvl="0" indent="-12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  <a:defRPr sz="16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pic>
        <p:nvPicPr>
          <p:cNvPr id="10" name="Picture 5" descr="BME_Competence Fair_logo_rgb_szines.png">
            <a:extLst>
              <a:ext uri="{FF2B5EF4-FFF2-40B4-BE49-F238E27FC236}">
                <a16:creationId xmlns:a16="http://schemas.microsoft.com/office/drawing/2014/main" id="{75898F1C-4A13-A6F0-1848-85F6315FFC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8"/>
            <a:ext cx="2762361" cy="8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1709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sp>
        <p:nvSpPr>
          <p:cNvPr id="10" name="Picture Placeholder 22"/>
          <p:cNvSpPr>
            <a:spLocks noGrp="1"/>
          </p:cNvSpPr>
          <p:nvPr>
            <p:ph type="pic" sz="quarter" idx="4294967295"/>
          </p:nvPr>
        </p:nvSpPr>
        <p:spPr>
          <a:xfrm>
            <a:off x="0" y="1013914"/>
            <a:ext cx="6094080" cy="5844086"/>
          </a:xfrm>
          <a:prstGeom prst="rect">
            <a:avLst/>
          </a:prstGeom>
        </p:spPr>
      </p:sp>
      <p:sp>
        <p:nvSpPr>
          <p:cNvPr id="12" name="Google Shape;41;p5"/>
          <p:cNvSpPr txBox="1">
            <a:spLocks noGrp="1"/>
          </p:cNvSpPr>
          <p:nvPr>
            <p:ph type="title"/>
          </p:nvPr>
        </p:nvSpPr>
        <p:spPr>
          <a:xfrm>
            <a:off x="6561448" y="1261062"/>
            <a:ext cx="5032667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59C1D9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31;p4"/>
          <p:cNvSpPr txBox="1">
            <a:spLocks noGrp="1"/>
          </p:cNvSpPr>
          <p:nvPr>
            <p:ph type="body" idx="10"/>
          </p:nvPr>
        </p:nvSpPr>
        <p:spPr>
          <a:xfrm>
            <a:off x="6561448" y="2276544"/>
            <a:ext cx="5032667" cy="2956890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400" b="0" i="0" cap="none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pic>
        <p:nvPicPr>
          <p:cNvPr id="14" name="Picture 5" descr="BME_Innovation Day_logo_rgb_szines.png">
            <a:extLst>
              <a:ext uri="{FF2B5EF4-FFF2-40B4-BE49-F238E27FC236}">
                <a16:creationId xmlns:a16="http://schemas.microsoft.com/office/drawing/2014/main" id="{00894F4B-F696-D41F-41A6-354F6090F1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9"/>
            <a:ext cx="2650772" cy="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0417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sp>
        <p:nvSpPr>
          <p:cNvPr id="10" name="Picture Placeholder 22"/>
          <p:cNvSpPr>
            <a:spLocks noGrp="1"/>
          </p:cNvSpPr>
          <p:nvPr>
            <p:ph type="pic" sz="quarter" idx="4294967295"/>
          </p:nvPr>
        </p:nvSpPr>
        <p:spPr>
          <a:xfrm>
            <a:off x="0" y="1013914"/>
            <a:ext cx="6094080" cy="5844086"/>
          </a:xfrm>
          <a:prstGeom prst="rect">
            <a:avLst/>
          </a:prstGeom>
        </p:spPr>
      </p:sp>
      <p:sp>
        <p:nvSpPr>
          <p:cNvPr id="12" name="Google Shape;41;p5"/>
          <p:cNvSpPr txBox="1">
            <a:spLocks noGrp="1"/>
          </p:cNvSpPr>
          <p:nvPr>
            <p:ph type="title"/>
          </p:nvPr>
        </p:nvSpPr>
        <p:spPr>
          <a:xfrm>
            <a:off x="6561448" y="1261062"/>
            <a:ext cx="5032667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59C1D9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31;p4"/>
          <p:cNvSpPr txBox="1">
            <a:spLocks noGrp="1"/>
          </p:cNvSpPr>
          <p:nvPr>
            <p:ph type="body" idx="10"/>
          </p:nvPr>
        </p:nvSpPr>
        <p:spPr>
          <a:xfrm>
            <a:off x="6561448" y="2276544"/>
            <a:ext cx="5032667" cy="2956890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400" b="0" i="0" cap="none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pic>
        <p:nvPicPr>
          <p:cNvPr id="7" name="Picture 5" descr="BME_Competence Fair_logo_rgb_szines.png">
            <a:extLst>
              <a:ext uri="{FF2B5EF4-FFF2-40B4-BE49-F238E27FC236}">
                <a16:creationId xmlns:a16="http://schemas.microsoft.com/office/drawing/2014/main" id="{C0BC185F-075D-56CC-05BE-11C25EDAB6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8"/>
            <a:ext cx="2762361" cy="8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279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C9C30C-757B-40DE-949B-8A4EBB0C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AECD89-D982-4B98-90C8-2AE1D2405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FAEB56-EBF7-4228-9C9F-55A305A1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B101C2-F237-4395-B6BD-C4F9B1D9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8F2A3E9-6A10-4E64-9D6A-9D7140E4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810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sp>
        <p:nvSpPr>
          <p:cNvPr id="8" name="Google Shape;41;p5"/>
          <p:cNvSpPr txBox="1">
            <a:spLocks noGrp="1"/>
          </p:cNvSpPr>
          <p:nvPr>
            <p:ph type="title"/>
          </p:nvPr>
        </p:nvSpPr>
        <p:spPr>
          <a:xfrm>
            <a:off x="477611" y="1261062"/>
            <a:ext cx="5401384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pic>
        <p:nvPicPr>
          <p:cNvPr id="6" name="Picture 5" descr="BME_Innovation Day_logo_rgb_szines.png">
            <a:extLst>
              <a:ext uri="{FF2B5EF4-FFF2-40B4-BE49-F238E27FC236}">
                <a16:creationId xmlns:a16="http://schemas.microsoft.com/office/drawing/2014/main" id="{3D034748-1B6C-16D9-BF21-39A77F106D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9"/>
            <a:ext cx="2650772" cy="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922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sp>
        <p:nvSpPr>
          <p:cNvPr id="7" name="Google Shape;41;p5"/>
          <p:cNvSpPr txBox="1">
            <a:spLocks noGrp="1"/>
          </p:cNvSpPr>
          <p:nvPr>
            <p:ph type="title"/>
          </p:nvPr>
        </p:nvSpPr>
        <p:spPr>
          <a:xfrm>
            <a:off x="477611" y="1261062"/>
            <a:ext cx="5401384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pic>
        <p:nvPicPr>
          <p:cNvPr id="6" name="Picture 5" descr="BME_Competence Fair_logo_rgb_szines.png">
            <a:extLst>
              <a:ext uri="{FF2B5EF4-FFF2-40B4-BE49-F238E27FC236}">
                <a16:creationId xmlns:a16="http://schemas.microsoft.com/office/drawing/2014/main" id="{2E88C288-4A65-97EC-DB94-8FBCAD9F4D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8"/>
            <a:ext cx="2762361" cy="8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9185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pic>
        <p:nvPicPr>
          <p:cNvPr id="8" name="Picture 7" descr="BME_Competence Fair_logo_rgb_szine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8"/>
            <a:ext cx="2762361" cy="822235"/>
          </a:xfrm>
          <a:prstGeom prst="rect">
            <a:avLst/>
          </a:prstGeom>
        </p:spPr>
      </p:pic>
      <p:sp>
        <p:nvSpPr>
          <p:cNvPr id="7" name="Google Shape;41;p5"/>
          <p:cNvSpPr txBox="1">
            <a:spLocks noGrp="1"/>
          </p:cNvSpPr>
          <p:nvPr>
            <p:ph type="title"/>
          </p:nvPr>
        </p:nvSpPr>
        <p:spPr>
          <a:xfrm>
            <a:off x="477611" y="1261062"/>
            <a:ext cx="5401384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917541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pic>
        <p:nvPicPr>
          <p:cNvPr id="6" name="Picture 5" descr="BME_Innovation Day_logo_rgb_szine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9"/>
            <a:ext cx="2650772" cy="827516"/>
          </a:xfrm>
          <a:prstGeom prst="rect">
            <a:avLst/>
          </a:prstGeom>
        </p:spPr>
      </p:pic>
      <p:sp>
        <p:nvSpPr>
          <p:cNvPr id="8" name="Google Shape;41;p5"/>
          <p:cNvSpPr txBox="1">
            <a:spLocks noGrp="1"/>
          </p:cNvSpPr>
          <p:nvPr>
            <p:ph type="title"/>
          </p:nvPr>
        </p:nvSpPr>
        <p:spPr>
          <a:xfrm>
            <a:off x="477611" y="1261062"/>
            <a:ext cx="5401384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03661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sp>
        <p:nvSpPr>
          <p:cNvPr id="8" name="Google Shape;41;p5"/>
          <p:cNvSpPr txBox="1">
            <a:spLocks noGrp="1"/>
          </p:cNvSpPr>
          <p:nvPr>
            <p:ph type="title"/>
          </p:nvPr>
        </p:nvSpPr>
        <p:spPr>
          <a:xfrm>
            <a:off x="477611" y="1261062"/>
            <a:ext cx="5401384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0D3D63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pic>
        <p:nvPicPr>
          <p:cNvPr id="5" name="Picture 7" descr="BME_Competence Fair_logo_rgb_szines.png">
            <a:extLst>
              <a:ext uri="{FF2B5EF4-FFF2-40B4-BE49-F238E27FC236}">
                <a16:creationId xmlns:a16="http://schemas.microsoft.com/office/drawing/2014/main" id="{FD0F02C8-448B-467D-A73E-E042247A73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8"/>
            <a:ext cx="2762361" cy="8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292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sp>
        <p:nvSpPr>
          <p:cNvPr id="8" name="Google Shape;41;p5"/>
          <p:cNvSpPr txBox="1">
            <a:spLocks noGrp="1"/>
          </p:cNvSpPr>
          <p:nvPr>
            <p:ph type="title"/>
          </p:nvPr>
        </p:nvSpPr>
        <p:spPr>
          <a:xfrm>
            <a:off x="477611" y="1261062"/>
            <a:ext cx="5401384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pic>
        <p:nvPicPr>
          <p:cNvPr id="9" name="Picture 5" descr="BME_Innovation Day_logo_rgb_szines.png">
            <a:extLst>
              <a:ext uri="{FF2B5EF4-FFF2-40B4-BE49-F238E27FC236}">
                <a16:creationId xmlns:a16="http://schemas.microsoft.com/office/drawing/2014/main" id="{E426056C-AD4B-1F4D-54DD-C6003EB1C0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9"/>
            <a:ext cx="2650772" cy="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193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pic>
        <p:nvPicPr>
          <p:cNvPr id="6" name="Picture 5" descr="BME_Competence Fair_logo_rgb_szine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8"/>
            <a:ext cx="2762361" cy="822235"/>
          </a:xfrm>
          <a:prstGeom prst="rect">
            <a:avLst/>
          </a:prstGeom>
        </p:spPr>
      </p:pic>
      <p:sp>
        <p:nvSpPr>
          <p:cNvPr id="8" name="Google Shape;41;p5"/>
          <p:cNvSpPr txBox="1">
            <a:spLocks noGrp="1"/>
          </p:cNvSpPr>
          <p:nvPr>
            <p:ph type="title"/>
          </p:nvPr>
        </p:nvSpPr>
        <p:spPr>
          <a:xfrm>
            <a:off x="477611" y="1261062"/>
            <a:ext cx="5401384" cy="889664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50566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pic>
        <p:nvPicPr>
          <p:cNvPr id="3" name="Picture 2" descr="BME_IdCf_ppt_alap-09_logo sav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13" name="Google Shape;41;p5"/>
          <p:cNvSpPr txBox="1">
            <a:spLocks noGrp="1"/>
          </p:cNvSpPr>
          <p:nvPr>
            <p:ph type="title"/>
          </p:nvPr>
        </p:nvSpPr>
        <p:spPr>
          <a:xfrm>
            <a:off x="457127" y="2999924"/>
            <a:ext cx="2697456" cy="1077357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 i="0" cap="all">
                <a:solidFill>
                  <a:srgbClr val="59C1D9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31;p4"/>
          <p:cNvSpPr txBox="1">
            <a:spLocks noGrp="1"/>
          </p:cNvSpPr>
          <p:nvPr>
            <p:ph type="body" idx="10"/>
          </p:nvPr>
        </p:nvSpPr>
        <p:spPr>
          <a:xfrm>
            <a:off x="457127" y="4716038"/>
            <a:ext cx="3588523" cy="355536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600" b="0" i="0" cap="none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sp>
        <p:nvSpPr>
          <p:cNvPr id="16" name="Google Shape;31;p4"/>
          <p:cNvSpPr txBox="1">
            <a:spLocks noGrp="1"/>
          </p:cNvSpPr>
          <p:nvPr>
            <p:ph type="body" idx="11"/>
          </p:nvPr>
        </p:nvSpPr>
        <p:spPr>
          <a:xfrm>
            <a:off x="457127" y="5142612"/>
            <a:ext cx="3588523" cy="355536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600" b="1" i="0" cap="none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pic>
        <p:nvPicPr>
          <p:cNvPr id="9" name="Picture 5" descr="BME_Innovation Day_logo_rgb_szines.png">
            <a:extLst>
              <a:ext uri="{FF2B5EF4-FFF2-40B4-BE49-F238E27FC236}">
                <a16:creationId xmlns:a16="http://schemas.microsoft.com/office/drawing/2014/main" id="{17E7B88C-D7B1-3AED-D6CF-90E89987E0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9"/>
            <a:ext cx="2650772" cy="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179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27" y="379660"/>
            <a:ext cx="1348730" cy="378215"/>
          </a:xfrm>
          <a:prstGeom prst="rect">
            <a:avLst/>
          </a:prstGeom>
        </p:spPr>
      </p:pic>
      <p:pic>
        <p:nvPicPr>
          <p:cNvPr id="3" name="Picture 2" descr="BME_IdCf_ppt_alap-09_logo sav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13" name="Google Shape;41;p5"/>
          <p:cNvSpPr txBox="1">
            <a:spLocks noGrp="1"/>
          </p:cNvSpPr>
          <p:nvPr>
            <p:ph type="title"/>
          </p:nvPr>
        </p:nvSpPr>
        <p:spPr>
          <a:xfrm>
            <a:off x="457127" y="2999924"/>
            <a:ext cx="2697456" cy="1077357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 i="0" cap="all">
                <a:solidFill>
                  <a:srgbClr val="59C1D9"/>
                </a:solidFill>
                <a:latin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31;p4"/>
          <p:cNvSpPr txBox="1">
            <a:spLocks noGrp="1"/>
          </p:cNvSpPr>
          <p:nvPr>
            <p:ph type="body" idx="10"/>
          </p:nvPr>
        </p:nvSpPr>
        <p:spPr>
          <a:xfrm>
            <a:off x="457127" y="4716038"/>
            <a:ext cx="3588523" cy="355536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600" b="0" i="0" cap="none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sp>
        <p:nvSpPr>
          <p:cNvPr id="16" name="Google Shape;31;p4"/>
          <p:cNvSpPr txBox="1">
            <a:spLocks noGrp="1"/>
          </p:cNvSpPr>
          <p:nvPr>
            <p:ph type="body" idx="11"/>
          </p:nvPr>
        </p:nvSpPr>
        <p:spPr>
          <a:xfrm>
            <a:off x="457127" y="5142612"/>
            <a:ext cx="3588523" cy="355536"/>
          </a:xfrm>
          <a:prstGeom prst="rect">
            <a:avLst/>
          </a:prstGeom>
        </p:spPr>
        <p:txBody>
          <a:bodyPr spcFirstLastPara="1" wrap="square" lIns="36000" tIns="46800" rIns="36000" bIns="468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600" b="1" i="0" cap="none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1800" i="1"/>
            </a:lvl2pPr>
            <a:lvl3pPr marL="68580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1800" i="1"/>
            </a:lvl3pPr>
            <a:lvl4pPr marL="914400" lvl="3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4pPr>
            <a:lvl5pPr marL="1143000" lvl="4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5pPr>
            <a:lvl6pPr marL="1371600" lvl="5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6pPr>
            <a:lvl7pPr marL="1600200" lvl="6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1800" i="1"/>
            </a:lvl7pPr>
            <a:lvl8pPr marL="1828800" lvl="7" indent="-2286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1800" i="1"/>
            </a:lvl8pPr>
            <a:lvl9pPr marL="2057400" lvl="8" indent="-228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1800" i="1"/>
            </a:lvl9pPr>
          </a:lstStyle>
          <a:p>
            <a:endParaRPr dirty="0"/>
          </a:p>
        </p:txBody>
      </p:sp>
      <p:pic>
        <p:nvPicPr>
          <p:cNvPr id="8" name="Picture 5" descr="BME_Competence Fair_logo_rgb_szines.png">
            <a:extLst>
              <a:ext uri="{FF2B5EF4-FFF2-40B4-BE49-F238E27FC236}">
                <a16:creationId xmlns:a16="http://schemas.microsoft.com/office/drawing/2014/main" id="{AE0DBB7A-7CD0-E103-1851-AE1CC87CDE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" y="106168"/>
            <a:ext cx="2762361" cy="8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54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03DB66-28A5-4020-A819-1BC9ABA4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0D4E4B-D16F-4B4F-B6E5-B3AD29509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487335-6069-4DEE-B04A-085A6483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319B0DD-6B18-4A24-B76B-A03F6987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69296D-4A98-494B-8BA4-90FFF67F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78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FFA9A0-DC6B-4CB4-8CE4-4FD5C054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5C5AA0-3AB9-432A-96AF-3C46B54F0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9C1413F-150E-4851-B2E6-D7BC73C5B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B16B3A3-2108-4C90-9252-5600AE51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DA318FE-11ED-4898-A2A5-68B156F2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EE7394-4508-44DA-9197-D22E1D94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049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D06981-F1A0-4BAC-86FC-3C512155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C6B376F-E7D5-473A-A590-28B90B471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2785B9F-25A4-42D0-8250-F809BC744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3BB9910-54D6-4B83-AFDD-EE6709BC4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CACE635-55BF-4BDC-9AC6-8A9DC2774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79FCD4E-7EA5-42C1-8FA5-C4E1D686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CBCDEFB-2937-40C0-891F-DDCE70DF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5D5BF85-DB55-4784-8049-5ADB0946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6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47D5C3-3F4E-4F1C-8796-6085CD3B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FEE9A7B-7EB4-4421-90AB-BF2876C6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B19224F-B46F-4CF7-A330-41EA50D0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E02C5F8-B297-4BF2-A124-2A17ED90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62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A1E350B-37D8-4AD2-8263-1C53EFFE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0E797E7-8D57-4598-A7C1-B71CFFBD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A9A0AB4-1534-4608-AE9F-1F852074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00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F643F1-1AD9-4CB6-8D13-760B121B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0E63CC-5A46-4480-8290-1B878CFF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FFC8254-817C-4E49-902B-8E27843F0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9CBB2B-953A-415F-A66C-BF1F3979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00D99A-46BE-4121-8CE4-9B51FCAF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EF33131-0D65-4FF8-8D71-31F841CF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89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F9883D-2A6C-44D6-98D8-0FFF8D83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824381B-AEAA-4243-A9AD-340C90A7D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543842F-D17A-4B10-9EA3-1C4904F70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382595A-91F2-4167-9A82-40D29C2A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3D9C814-ED01-4205-943D-43DA6310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63D260A-395A-4412-9D6B-0FA326D4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56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F3AFE48-2072-44C1-86D9-2304B883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0E8E30A-808E-4549-B4CA-45CAAB785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6E6CFC-3DD7-4518-8755-EF19579AD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9AE8-7050-4FA9-A45A-CCEC98EFD0D9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B78D56-69C6-4695-89F6-590A01AA2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E32B16-D5E7-4B96-B307-322CFDDB1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671F3-C3FB-4843-AFAB-FF5F596D95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96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17139" y="6248400"/>
            <a:ext cx="359074" cy="353943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>
              <a:defRPr>
                <a:solidFill>
                  <a:srgbClr val="0D3D63"/>
                </a:solidFill>
                <a:latin typeface="Arial"/>
                <a:ea typeface="Open Sans"/>
                <a:cs typeface="Arial"/>
                <a:sym typeface="Open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379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titleStyle>
    <p:bodyStyle>
      <a:lvl1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5pPr>
      <a:lvl6pPr marL="12827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6pPr>
      <a:lvl7pPr marL="15113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7pPr>
      <a:lvl8pPr marL="17399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8pPr>
      <a:lvl9pPr marL="1968500" marR="0" indent="-13970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DFABBF81-105F-4A59-A3E7-C294EA64F11F}"/>
              </a:ext>
            </a:extLst>
          </p:cNvPr>
          <p:cNvSpPr/>
          <p:nvPr/>
        </p:nvSpPr>
        <p:spPr>
          <a:xfrm>
            <a:off x="350875" y="1339702"/>
            <a:ext cx="11568224" cy="4433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A2FBCC0F-119B-48AE-9F23-4DD0958A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1010094"/>
            <a:ext cx="11490251" cy="2418906"/>
          </a:xfrm>
        </p:spPr>
        <p:txBody>
          <a:bodyPr/>
          <a:lstStyle/>
          <a:p>
            <a:r>
              <a:rPr lang="hu-HU" sz="3600">
                <a:solidFill>
                  <a:schemeClr val="bg1"/>
                </a:solidFill>
              </a:rPr>
              <a:t>Name of the research group</a:t>
            </a:r>
            <a:br>
              <a:rPr lang="hu-HU" sz="3600">
                <a:solidFill>
                  <a:schemeClr val="bg1"/>
                </a:solidFill>
              </a:rPr>
            </a:br>
            <a:br>
              <a:rPr lang="hu-HU" sz="3600">
                <a:solidFill>
                  <a:schemeClr val="bg1"/>
                </a:solidFill>
              </a:rPr>
            </a:br>
            <a:r>
              <a:rPr lang="hu-HU" sz="3600">
                <a:solidFill>
                  <a:schemeClr val="bg1"/>
                </a:solidFill>
              </a:rPr>
              <a:t>DEPARTMENT</a:t>
            </a:r>
            <a:br>
              <a:rPr lang="hu-HU" sz="3600">
                <a:solidFill>
                  <a:schemeClr val="bg1"/>
                </a:solidFill>
              </a:rPr>
            </a:br>
            <a:r>
              <a:rPr lang="hu-HU" sz="3600">
                <a:solidFill>
                  <a:schemeClr val="bg1"/>
                </a:solidFill>
              </a:rPr>
              <a:t>FAculty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7619ACAF-D2B4-423E-A664-5D9EFF3A0ADA}"/>
              </a:ext>
            </a:extLst>
          </p:cNvPr>
          <p:cNvSpPr txBox="1">
            <a:spLocks/>
          </p:cNvSpPr>
          <p:nvPr/>
        </p:nvSpPr>
        <p:spPr>
          <a:xfrm>
            <a:off x="350874" y="4247488"/>
            <a:ext cx="10079665" cy="1525991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 sz="3200" b="1" i="0" u="none" strike="noStrike" cap="all" spc="0" baseline="0">
                <a:ln>
                  <a:noFill/>
                </a:ln>
                <a:solidFill>
                  <a:srgbClr val="59C1D9"/>
                </a:solidFill>
                <a:uFillTx/>
                <a:latin typeface="Arial"/>
                <a:ea typeface="Open Sans Semibold"/>
                <a:cs typeface="Arial"/>
                <a:sym typeface="Open Sans Semibold"/>
              </a:defRPr>
            </a:lvl1pPr>
            <a:lvl2pPr marL="0" marR="0" lvl="1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272D3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272D3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272D3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272D3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272D3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272D3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272D3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272D3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hu-HU" sz="3600" kern="0">
                <a:solidFill>
                  <a:schemeClr val="bg1"/>
                </a:solidFill>
              </a:rPr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41780534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5CD5534D-B34C-460A-90B0-FC4F2668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397"/>
            <a:ext cx="12192000" cy="18092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561A1964-30F2-4BA9-8083-A96BEDEEB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96"/>
            <a:ext cx="2895600" cy="876300"/>
          </a:xfrm>
          <a:prstGeom prst="rect">
            <a:avLst/>
          </a:prstGeom>
        </p:spPr>
      </p:pic>
      <p:sp>
        <p:nvSpPr>
          <p:cNvPr id="17" name="Tartalom helye 16">
            <a:extLst>
              <a:ext uri="{FF2B5EF4-FFF2-40B4-BE49-F238E27FC236}">
                <a16:creationId xmlns:a16="http://schemas.microsoft.com/office/drawing/2014/main" id="{13DDAD10-1E8F-4E8C-A4EB-24DF23F2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41" y="1389689"/>
            <a:ext cx="11676321" cy="5191863"/>
          </a:xfrm>
        </p:spPr>
        <p:txBody>
          <a:bodyPr/>
          <a:lstStyle/>
          <a:p>
            <a:pPr marL="0" indent="0">
              <a:buNone/>
            </a:pP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Please introduce briefly the research group. Please use photos and visuals.</a:t>
            </a:r>
          </a:p>
        </p:txBody>
      </p:sp>
    </p:spTree>
    <p:extLst>
      <p:ext uri="{BB962C8B-B14F-4D97-AF65-F5344CB8AC3E}">
        <p14:creationId xmlns:p14="http://schemas.microsoft.com/office/powerpoint/2010/main" val="253387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5CD5534D-B34C-460A-90B0-FC4F2668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397"/>
            <a:ext cx="12192000" cy="18092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561A1964-30F2-4BA9-8083-A96BEDEEB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96"/>
            <a:ext cx="2895600" cy="876300"/>
          </a:xfrm>
          <a:prstGeom prst="rect">
            <a:avLst/>
          </a:prstGeom>
        </p:spPr>
      </p:pic>
      <p:sp>
        <p:nvSpPr>
          <p:cNvPr id="17" name="Tartalom helye 16">
            <a:extLst>
              <a:ext uri="{FF2B5EF4-FFF2-40B4-BE49-F238E27FC236}">
                <a16:creationId xmlns:a16="http://schemas.microsoft.com/office/drawing/2014/main" id="{13DDAD10-1E8F-4E8C-A4EB-24DF23F2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80" y="1253330"/>
            <a:ext cx="11750749" cy="5296325"/>
          </a:xfrm>
        </p:spPr>
        <p:txBody>
          <a:bodyPr/>
          <a:lstStyle/>
          <a:p>
            <a:pPr marL="0" indent="0">
              <a:buNone/>
            </a:pP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What is the research groups’s novel approach/method/technology?</a:t>
            </a:r>
            <a:br>
              <a:rPr lang="hu-HU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What are your major achievements?</a:t>
            </a:r>
          </a:p>
        </p:txBody>
      </p:sp>
    </p:spTree>
    <p:extLst>
      <p:ext uri="{BB962C8B-B14F-4D97-AF65-F5344CB8AC3E}">
        <p14:creationId xmlns:p14="http://schemas.microsoft.com/office/powerpoint/2010/main" val="62769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5CD5534D-B34C-460A-90B0-FC4F2668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397"/>
            <a:ext cx="12192000" cy="18092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561A1964-30F2-4BA9-8083-A96BEDEEB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96"/>
            <a:ext cx="2895600" cy="876300"/>
          </a:xfrm>
          <a:prstGeom prst="rect">
            <a:avLst/>
          </a:prstGeom>
        </p:spPr>
      </p:pic>
      <p:sp>
        <p:nvSpPr>
          <p:cNvPr id="17" name="Tartalom helye 16">
            <a:extLst>
              <a:ext uri="{FF2B5EF4-FFF2-40B4-BE49-F238E27FC236}">
                <a16:creationId xmlns:a16="http://schemas.microsoft.com/office/drawing/2014/main" id="{13DDAD10-1E8F-4E8C-A4EB-24DF23F2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43" y="1253330"/>
            <a:ext cx="11750750" cy="5381385"/>
          </a:xfrm>
        </p:spPr>
        <p:txBody>
          <a:bodyPr/>
          <a:lstStyle/>
          <a:p>
            <a:pPr marL="0" indent="0">
              <a:buNone/>
            </a:pP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Collaboration you are interested in: (type of collaboration, calls, Horizon Europe keywords)</a:t>
            </a:r>
          </a:p>
        </p:txBody>
      </p:sp>
    </p:spTree>
    <p:extLst>
      <p:ext uri="{BB962C8B-B14F-4D97-AF65-F5344CB8AC3E}">
        <p14:creationId xmlns:p14="http://schemas.microsoft.com/office/powerpoint/2010/main" val="269423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DFABBF81-105F-4A59-A3E7-C294EA64F11F}"/>
              </a:ext>
            </a:extLst>
          </p:cNvPr>
          <p:cNvSpPr/>
          <p:nvPr/>
        </p:nvSpPr>
        <p:spPr>
          <a:xfrm>
            <a:off x="350875" y="1339702"/>
            <a:ext cx="11568224" cy="4433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8CBE623-6B45-46BE-9F2C-5F4DFC459E67}"/>
              </a:ext>
            </a:extLst>
          </p:cNvPr>
          <p:cNvSpPr txBox="1"/>
          <p:nvPr/>
        </p:nvSpPr>
        <p:spPr>
          <a:xfrm>
            <a:off x="272900" y="1339702"/>
            <a:ext cx="10774327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u-HU" sz="3600" b="1" cap="all">
                <a:solidFill>
                  <a:schemeClr val="bg1"/>
                </a:solidFill>
                <a:latin typeface="Arial"/>
                <a:ea typeface="Open Sans Semibold"/>
                <a:cs typeface="Arial"/>
                <a:sym typeface="Open Sans Semibold"/>
              </a:rPr>
              <a:t>Contact information:</a:t>
            </a:r>
            <a:br>
              <a:rPr lang="hu-HU" sz="3600" b="1" cap="all">
                <a:solidFill>
                  <a:schemeClr val="bg1"/>
                </a:solidFill>
                <a:latin typeface="Arial"/>
                <a:ea typeface="Open Sans Semibold"/>
                <a:cs typeface="Arial"/>
                <a:sym typeface="Open Sans Semibold"/>
              </a:rPr>
            </a:br>
            <a:br>
              <a:rPr lang="hu-HU" sz="3600" b="1" cap="all">
                <a:solidFill>
                  <a:schemeClr val="bg1"/>
                </a:solidFill>
                <a:latin typeface="Arial"/>
                <a:ea typeface="Open Sans Semibold"/>
                <a:cs typeface="Arial"/>
                <a:sym typeface="Open Sans Semibold"/>
              </a:rPr>
            </a:br>
            <a:endParaRPr lang="hu-HU" sz="3600" b="1" cap="all">
              <a:solidFill>
                <a:schemeClr val="bg1"/>
              </a:solidFill>
              <a:latin typeface="Arial"/>
              <a:ea typeface="Open Sans Semibold"/>
              <a:cs typeface="Arial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739363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ARENA - green">
      <a:dk1>
        <a:srgbClr val="1D2828"/>
      </a:dk1>
      <a:lt1>
        <a:srgbClr val="FDFBFF"/>
      </a:lt1>
      <a:dk2>
        <a:srgbClr val="3A4C4C"/>
      </a:dk2>
      <a:lt2>
        <a:srgbClr val="DEDBE1"/>
      </a:lt2>
      <a:accent1>
        <a:srgbClr val="6FE994"/>
      </a:accent1>
      <a:accent2>
        <a:srgbClr val="62E094"/>
      </a:accent2>
      <a:accent3>
        <a:srgbClr val="53D093"/>
      </a:accent3>
      <a:accent4>
        <a:srgbClr val="3BB991"/>
      </a:accent4>
      <a:accent5>
        <a:srgbClr val="239F92"/>
      </a:accent5>
      <a:accent6>
        <a:srgbClr val="006F8E"/>
      </a:accent6>
      <a:hlink>
        <a:srgbClr val="39B991"/>
      </a:hlink>
      <a:folHlink>
        <a:srgbClr val="60E094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alpha val="6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52D3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67</Words>
  <Application>Microsoft Office PowerPoint</Application>
  <PresentationFormat>Szélesvásznú</PresentationFormat>
  <Paragraphs>6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Helvetica Light</vt:lpstr>
      <vt:lpstr>Open Sans</vt:lpstr>
      <vt:lpstr>Open Sans Semibold</vt:lpstr>
      <vt:lpstr>Office-téma</vt:lpstr>
      <vt:lpstr>White</vt:lpstr>
      <vt:lpstr>Name of the research group  DEPARTMENT FAculty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the research group</dc:title>
  <dc:creator>Schenk Borbála</dc:creator>
  <cp:lastModifiedBy>Schenk Borbála</cp:lastModifiedBy>
  <cp:revision>1</cp:revision>
  <dcterms:created xsi:type="dcterms:W3CDTF">2022-05-31T10:43:26Z</dcterms:created>
  <dcterms:modified xsi:type="dcterms:W3CDTF">2022-06-06T22:57:50Z</dcterms:modified>
</cp:coreProperties>
</file>