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85" r:id="rId6"/>
    <p:sldId id="286" r:id="rId7"/>
    <p:sldId id="273" r:id="rId8"/>
    <p:sldId id="278" r:id="rId9"/>
    <p:sldId id="277" r:id="rId10"/>
    <p:sldId id="279" r:id="rId11"/>
    <p:sldId id="280" r:id="rId12"/>
    <p:sldId id="283" r:id="rId13"/>
    <p:sldId id="28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149F60-1D26-4B30-95D3-7B3DA391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2F8DD0-DFF9-4ACD-A967-10052722F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C8FC5F-EA59-4938-B046-4E670B16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EEFDBE-C415-44FD-8804-A8A8D00D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C26573-2033-46D3-919E-3873870B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22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1A4322-6095-4E10-B7FB-AB28AC52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75F51F6-4EC0-4A51-8240-033414C8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8C0F7F-2217-4178-A4E9-4090999E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4CCCC9-6F11-4DB7-B029-D6AC603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BC9165-3E26-4E09-B724-9E5B5581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19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8F0D677-C790-4B07-9EF8-489853D16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9D0E85-4912-40C5-988D-096B39B6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96DAF4-BDFC-4281-9844-78726D9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43B9DD-9078-4A26-B3A9-DEF29B3B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8837AC-990F-49BD-8A30-F1D88E03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99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C9C30C-757B-40DE-949B-8A4EBB0C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ECD89-D982-4B98-90C8-2AE1D240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FAEB56-EBF7-4228-9C9F-55A305A1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B101C2-F237-4395-B6BD-C4F9B1D9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F2A3E9-6A10-4E64-9D6A-9D7140E4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8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03DB66-28A5-4020-A819-1BC9ABA4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0D4E4B-D16F-4B4F-B6E5-B3AD29509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487335-6069-4DEE-B04A-085A6483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19B0DD-6B18-4A24-B76B-A03F6987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69296D-4A98-494B-8BA4-90FFF67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7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FFA9A0-DC6B-4CB4-8CE4-4FD5C054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5C5AA0-3AB9-432A-96AF-3C46B54F0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C1413F-150E-4851-B2E6-D7BC73C5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16B3A3-2108-4C90-9252-5600AE51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A318FE-11ED-4898-A2A5-68B156F2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EE7394-4508-44DA-9197-D22E1D94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4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D06981-F1A0-4BAC-86FC-3C512155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6B376F-E7D5-473A-A590-28B90B47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2785B9F-25A4-42D0-8250-F809BC744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3BB9910-54D6-4B83-AFDD-EE6709BC4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ACE635-55BF-4BDC-9AC6-8A9DC277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79FCD4E-7EA5-42C1-8FA5-C4E1D686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CBCDEFB-2937-40C0-891F-DDCE70DF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5D5BF85-DB55-4784-8049-5ADB0946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6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7D5C3-3F4E-4F1C-8796-6085CD3B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FEE9A7B-7EB4-4421-90AB-BF2876C6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19224F-B46F-4CF7-A330-41EA50D0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02C5F8-B297-4BF2-A124-2A17ED90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62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A1E350B-37D8-4AD2-8263-1C53EFFE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0E797E7-8D57-4598-A7C1-B71CFFBD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9A0AB4-1534-4608-AE9F-1F852074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00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643F1-1AD9-4CB6-8D13-760B121B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0E63CC-5A46-4480-8290-1B878CFF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FFC8254-817C-4E49-902B-8E27843F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9CBB2B-953A-415F-A66C-BF1F3979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00D99A-46BE-4121-8CE4-9B51FCAF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F33131-0D65-4FF8-8D71-31F841CF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89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F9883D-2A6C-44D6-98D8-0FFF8D83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24381B-AEAA-4243-A9AD-340C90A7D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43842F-D17A-4B10-9EA3-1C4904F7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82595A-91F2-4167-9A82-40D29C2A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D9C814-ED01-4205-943D-43DA6310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3D260A-395A-4412-9D6B-0FA326D4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56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F3AFE48-2072-44C1-86D9-2304B883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E8E30A-808E-4549-B4CA-45CAAB785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6E6CFC-3DD7-4518-8755-EF19579AD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9AE8-7050-4FA9-A45A-CCEC98EFD0D9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B78D56-69C6-4695-89F6-590A01AA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E32B16-D5E7-4B96-B307-322CFDDB1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96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9870"/>
            <a:ext cx="7886700" cy="5359418"/>
          </a:xfrm>
        </p:spPr>
        <p:txBody>
          <a:bodyPr/>
          <a:lstStyle/>
          <a:p>
            <a:pPr marL="0" indent="0">
              <a:buNone/>
            </a:pPr>
            <a:r>
              <a:rPr lang="hu-HU" sz="2800" b="1" i="0" u="none" strike="noStrike" cap="all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Guide to preparing the pitch presentation - 01</a:t>
            </a:r>
          </a:p>
          <a:p>
            <a:pPr marL="0" indent="0">
              <a:buNone/>
            </a:pPr>
            <a:endParaRPr lang="hu-HU" b="1" cap="all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Feel free to change the template’s font type, size, colour.  </a:t>
            </a:r>
          </a:p>
          <a:p>
            <a:pPr marL="0" indent="0">
              <a:buNone/>
            </a:pPr>
            <a:endParaRPr lang="hu-HU" b="1" cap="all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can change the background colour as weLl, but please stay within this range:</a:t>
            </a: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960C26-6361-1BB5-6919-6CFB3697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3605"/>
            <a:ext cx="3886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solidFill>
                  <a:srgbClr val="FFFF00"/>
                </a:solidFill>
              </a:rPr>
              <a:t>CONTACT INFORMATION 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COMPETENCE MAP LINK / QR code</a:t>
            </a:r>
          </a:p>
        </p:txBody>
      </p:sp>
    </p:spTree>
    <p:extLst>
      <p:ext uri="{BB962C8B-B14F-4D97-AF65-F5344CB8AC3E}">
        <p14:creationId xmlns:p14="http://schemas.microsoft.com/office/powerpoint/2010/main" val="26899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9870"/>
            <a:ext cx="7886700" cy="5359418"/>
          </a:xfrm>
        </p:spPr>
        <p:txBody>
          <a:bodyPr/>
          <a:lstStyle/>
          <a:p>
            <a:pPr marL="0" indent="0">
              <a:buNone/>
            </a:pPr>
            <a:r>
              <a:rPr lang="hu-HU" sz="2800" b="1" i="0" u="none" strike="noStrike" cap="all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Guide to preparing the pitch presentation - 02</a:t>
            </a:r>
            <a:endParaRPr lang="hu-HU" b="1" cap="all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Please use colourful visuals, charts, photos, videos</a:t>
            </a:r>
          </a:p>
          <a:p>
            <a:pPr marL="0" indent="0">
              <a:buNone/>
            </a:pP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2ADBB94-9D24-AD5B-2B76-FB67E712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1" y="2250041"/>
            <a:ext cx="3704540" cy="21059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49D46AA-9891-13EF-4188-FD756790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32270"/>
            <a:ext cx="4333188" cy="219345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927620D-E008-3E6A-3A1B-A35ABD3AA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124" y="4428920"/>
            <a:ext cx="4303752" cy="21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9870"/>
            <a:ext cx="7886700" cy="53594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b="1" i="0" u="none" strike="noStrike" cap="all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Guide to preparing the pitch presentation – 03</a:t>
            </a:r>
          </a:p>
          <a:p>
            <a:pPr marL="0" indent="0">
              <a:buNone/>
            </a:pPr>
            <a:endParaRPr lang="hu-HU" b="1" cap="all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Label each slide (</a:t>
            </a: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see our suggestions on the template slides)</a:t>
            </a:r>
          </a:p>
          <a:p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Avoid excessive text and too many bulletpoints</a:t>
            </a:r>
          </a:p>
          <a:p>
            <a:r>
              <a:rPr lang="hu-HU" b="1" cap="all">
                <a:solidFill>
                  <a:schemeClr val="bg1"/>
                </a:solidFill>
                <a:latin typeface="Arial" panose="020B0604020202020204" pitchFamily="34" charset="0"/>
              </a:rPr>
              <a:t>BE SPECIFIC, BUT NOT TOO TECHNICAL</a:t>
            </a:r>
          </a:p>
          <a:p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present clear value offer for potential academic and industry partners</a:t>
            </a:r>
          </a:p>
          <a:p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Add application areas and/or potential scientific/ economic/ societal impacts </a:t>
            </a:r>
          </a:p>
          <a:p>
            <a:pPr marL="0" indent="0">
              <a:buNone/>
            </a:pPr>
            <a:endParaRPr lang="hu-H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9" y="487431"/>
            <a:ext cx="7886700" cy="3180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cap="all">
                <a:solidFill>
                  <a:srgbClr val="FFFF00"/>
                </a:solidFill>
                <a:latin typeface="Arial" panose="020B0604020202020204" pitchFamily="34" charset="0"/>
              </a:rPr>
              <a:t>[COVER SLIDE]</a:t>
            </a:r>
          </a:p>
          <a:p>
            <a:pPr marL="0" indent="0">
              <a:buNone/>
            </a:pPr>
            <a:endParaRPr lang="hu-HU" sz="2800" b="1" i="0" u="none" strike="noStrike" cap="all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RESEARCH GROUP NAME</a:t>
            </a:r>
            <a:br>
              <a:rPr lang="en-US" sz="2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hu-HU" sz="2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[DEPARTMENT]</a:t>
            </a:r>
          </a:p>
          <a:p>
            <a:pPr marL="0" indent="0">
              <a:buNone/>
            </a:pPr>
            <a:r>
              <a:rPr lang="hu-HU" sz="2800" b="1" i="0" u="none" strike="noStrike" cap="all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FACULTY</a:t>
            </a:r>
          </a:p>
          <a:p>
            <a:pPr marL="0" indent="0">
              <a:buNone/>
            </a:pPr>
            <a:br>
              <a:rPr lang="hu-HU" sz="3600">
                <a:solidFill>
                  <a:schemeClr val="bg1"/>
                </a:solidFill>
              </a:rPr>
            </a:br>
            <a:r>
              <a:rPr lang="hu-H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r>
              <a:rPr lang="hu-HU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TECHNOLOGY AND ECONOMICS (BME)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POSITION OF PRESENTER</a:t>
            </a:r>
            <a:br>
              <a:rPr lang="hu-HU" b="1">
                <a:solidFill>
                  <a:schemeClr val="bg1"/>
                </a:solidFill>
              </a:rPr>
            </a:b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2465B5-9744-24F8-10F4-E83D7303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68566"/>
            <a:ext cx="4390732" cy="230200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ABF57F0-9A95-196E-8433-362A8D669646}"/>
              </a:ext>
            </a:extLst>
          </p:cNvPr>
          <p:cNvSpPr txBox="1"/>
          <p:nvPr/>
        </p:nvSpPr>
        <p:spPr>
          <a:xfrm>
            <a:off x="289603" y="3429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Feel free to be visual e.g.: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95FFD31-A743-45A7-5A8B-FB95038E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7" y="4206168"/>
            <a:ext cx="4058292" cy="22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solidFill>
                  <a:srgbClr val="FFFF00"/>
                </a:solidFill>
              </a:rPr>
              <a:t>[TEAM]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USE PHOTOS OF THE GROUP, TEAMWORK, KEY INFRASTRUCTURE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INTRODUCE YOUR NETWORK (especially industry and non-academic stakeholders)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solidFill>
                  <a:srgbClr val="FFFF00"/>
                </a:solidFill>
              </a:rPr>
              <a:t>[#1 ACHIEVEMENT, NOVEL APPROACH, KEY COMPETENCE, EXPERTISE, TECHNOLOGY]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BRIEFLY EXPLAIN AND ADD REFERENCES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BE AS SPECIFIC AS POSSIBLE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USE PHOTOS, VIDEOS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INDICATE THE TARGET AUDIENCE, APPLICATION AREA AND/OR HORIZON EUROPE KEYWORD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solidFill>
                  <a:srgbClr val="FFFF00"/>
                </a:solidFill>
              </a:rPr>
              <a:t>[#2 ACHIEVEMENT, NOVEL APPROACH, KEY COMPETENCE, EXPERTISE, TECHNOLOGY]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BRIEFLY EXPLAIN AND ADD REFERENCES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BE AS SPECIFIC AS POSSIBLE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USE PHOTOS, VIDEOS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INDICATE THE TARGET AUDIENCE, APPLICATION AREA AND/OR HORIZON EUROPE KEYWORD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6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solidFill>
                  <a:srgbClr val="FFFF00"/>
                </a:solidFill>
              </a:rPr>
              <a:t>[#3 ACHIEVEMENT, NOVEL APPROACH, KEY COMPETENCE, EXPERTISE, TECHNOLOGY]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BRIEFLY EXPLAIN AND ADD REFERENCES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BE AS SPECIFIC AS POSSIBLE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USE PHOTOS, VIDEOS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PLEASE INDICATE THE TARGET AUDIENCE, APPLICATION AREA AND/OR HORIZON EUROPE KEYWORD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7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67F9C1-A11B-4C09-8AC2-65807C8B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7361"/>
            <a:ext cx="7886700" cy="5869602"/>
          </a:xfrm>
        </p:spPr>
        <p:txBody>
          <a:bodyPr/>
          <a:lstStyle/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</a:rPr>
              <a:t>[</a:t>
            </a:r>
            <a:r>
              <a:rPr lang="en-US">
                <a:solidFill>
                  <a:schemeClr val="bg1"/>
                </a:solidFill>
              </a:rPr>
              <a:t>Closing </a:t>
            </a:r>
            <a:r>
              <a:rPr lang="hu-HU">
                <a:solidFill>
                  <a:schemeClr val="bg1"/>
                </a:solidFill>
              </a:rPr>
              <a:t>summary slide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hu-HU">
                <a:solidFill>
                  <a:schemeClr val="bg1"/>
                </a:solidFill>
              </a:rPr>
              <a:t>to </a:t>
            </a:r>
            <a:r>
              <a:rPr lang="en-US">
                <a:solidFill>
                  <a:schemeClr val="bg1"/>
                </a:solidFill>
              </a:rPr>
              <a:t>leave a lasting impression</a:t>
            </a:r>
            <a:r>
              <a:rPr lang="hu-HU">
                <a:solidFill>
                  <a:schemeClr val="bg1"/>
                </a:solidFill>
              </a:rPr>
              <a:t>]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2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70fda0-ee5c-4b18-a8ca-9cc851f56939">
      <Terms xmlns="http://schemas.microsoft.com/office/infopath/2007/PartnerControls"/>
    </lcf76f155ced4ddcb4097134ff3c332f>
    <TaxCatchAll xmlns="cb3437ec-cc03-48fe-a522-abe63bccb8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3F8861F033BB34F9C5A547499F80E6C" ma:contentTypeVersion="13" ma:contentTypeDescription="Új dokumentum létrehozása." ma:contentTypeScope="" ma:versionID="18826877e3e91ecc00658806b20ae751">
  <xsd:schema xmlns:xsd="http://www.w3.org/2001/XMLSchema" xmlns:xs="http://www.w3.org/2001/XMLSchema" xmlns:p="http://schemas.microsoft.com/office/2006/metadata/properties" xmlns:ns2="3970fda0-ee5c-4b18-a8ca-9cc851f56939" xmlns:ns3="cb3437ec-cc03-48fe-a522-abe63bccb88b" targetNamespace="http://schemas.microsoft.com/office/2006/metadata/properties" ma:root="true" ma:fieldsID="6999c23222731bfdfb813249590bd472" ns2:_="" ns3:_="">
    <xsd:import namespace="3970fda0-ee5c-4b18-a8ca-9cc851f56939"/>
    <xsd:import namespace="cb3437ec-cc03-48fe-a522-abe63bccb8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0fda0-ee5c-4b18-a8ca-9cc851f56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437ec-cc03-48fe-a522-abe63bccb8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084ea8f-2782-46cd-af44-06c0a8d1cc34}" ma:internalName="TaxCatchAll" ma:showField="CatchAllData" ma:web="cb3437ec-cc03-48fe-a522-abe63bccb8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C93B4-7170-4671-8519-9957E4646CAF}">
  <ds:schemaRefs>
    <ds:schemaRef ds:uri="3970fda0-ee5c-4b18-a8ca-9cc851f56939"/>
    <ds:schemaRef ds:uri="cb3437ec-cc03-48fe-a522-abe63bccb8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DDE2B5-176C-4ED6-8E9F-CBC1B68A3809}">
  <ds:schemaRefs>
    <ds:schemaRef ds:uri="3970fda0-ee5c-4b18-a8ca-9cc851f56939"/>
    <ds:schemaRef ds:uri="cb3437ec-cc03-48fe-a522-abe63bccb8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F10652-7F4E-49FC-A547-EDF3E7689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325</Words>
  <Application>Microsoft Office PowerPoint</Application>
  <PresentationFormat>Diavetítés a képernyőre (4:3 oldalarány)</PresentationFormat>
  <Paragraphs>52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research group</dc:title>
  <dc:creator>Schenk Borbála</dc:creator>
  <cp:lastModifiedBy>Schenk Borbála</cp:lastModifiedBy>
  <cp:revision>3</cp:revision>
  <dcterms:created xsi:type="dcterms:W3CDTF">2022-05-31T10:43:26Z</dcterms:created>
  <dcterms:modified xsi:type="dcterms:W3CDTF">2022-10-17T13:08:02Z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0x01010023F8861F033BB34F9C5A547499F80E6C</vt:lpwstr>
  </property>
  <property fmtid="{D5CDD505-2E9C-101B-9397-08002B2CF9AE}" pid="3" name="MediaServiceImageTags">
    <vt:lpwstr/>
  </property>
</Properties>
</file>